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FF9BBC"/>
    <a:srgbClr val="FF6600"/>
    <a:srgbClr val="FF85D6"/>
    <a:srgbClr val="00CCFF"/>
    <a:srgbClr val="CC66FF"/>
    <a:srgbClr val="FF66CC"/>
    <a:srgbClr val="75C7FF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0" name="9 Imagen" descr="Convite 1 Aninho Menino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2" y="2285992"/>
              <a:ext cx="3429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93CDDD"/>
                  </a:solidFill>
                </a:rPr>
                <a:t>Nome</a:t>
              </a:r>
              <a:endParaRPr lang="es-AR" sz="4800" b="1" dirty="0">
                <a:solidFill>
                  <a:srgbClr val="93CDDD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2472" y="4286256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6929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63</cp:revision>
  <dcterms:created xsi:type="dcterms:W3CDTF">2022-08-15T14:52:18Z</dcterms:created>
  <dcterms:modified xsi:type="dcterms:W3CDTF">2023-03-17T14:36:45Z</dcterms:modified>
</cp:coreProperties>
</file>