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9BB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9702" y="102101"/>
            <a:ext cx="4855474" cy="6653798"/>
            <a:chOff x="169702" y="102101"/>
            <a:chExt cx="4855474" cy="6653798"/>
          </a:xfrm>
        </p:grpSpPr>
        <p:pic>
          <p:nvPicPr>
            <p:cNvPr id="10" name="9 Imagen" descr="Convite 1 Aninho Menino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5547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2526565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93CDDD"/>
                  </a:solidFill>
                </a:rPr>
                <a:t>Nome</a:t>
              </a:r>
              <a:endParaRPr lang="es-AR" sz="48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440710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62</cp:revision>
  <dcterms:created xsi:type="dcterms:W3CDTF">2022-08-15T14:52:18Z</dcterms:created>
  <dcterms:modified xsi:type="dcterms:W3CDTF">2023-03-17T14:36:31Z</dcterms:modified>
</cp:coreProperties>
</file>