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9BB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0" name="9 Imagen" descr="Convite 1 Aninho Menino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1357298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93CDDD"/>
                  </a:solidFill>
                </a:rPr>
                <a:t>Nome</a:t>
              </a:r>
              <a:endParaRPr lang="es-AR" sz="48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54985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2023-03-17T14:36:10Z</dcterms:modified>
</cp:coreProperties>
</file>