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DDD"/>
    <a:srgbClr val="FF9BBC"/>
    <a:srgbClr val="FF6600"/>
    <a:srgbClr val="FF85D6"/>
    <a:srgbClr val="00CCFF"/>
    <a:srgbClr val="CC66FF"/>
    <a:srgbClr val="FF66CC"/>
    <a:srgbClr val="75C7FF"/>
    <a:srgbClr val="DA8FFF"/>
    <a:srgbClr val="FF8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90907" y="102101"/>
            <a:ext cx="4813064" cy="6653798"/>
            <a:chOff x="190907" y="102101"/>
            <a:chExt cx="4813064" cy="6653798"/>
          </a:xfrm>
        </p:grpSpPr>
        <p:pic>
          <p:nvPicPr>
            <p:cNvPr id="10" name="9 Imagen" descr="Convite 1 Aninho Menino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907" y="102101"/>
              <a:ext cx="4813064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2472" y="1357298"/>
              <a:ext cx="34290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rgbClr val="93CDDD"/>
                  </a:solidFill>
                </a:rPr>
                <a:t>Nome</a:t>
              </a:r>
              <a:endParaRPr lang="es-AR" sz="4800" b="1" dirty="0">
                <a:solidFill>
                  <a:srgbClr val="93CDDD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52472" y="3549851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483573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60</cp:revision>
  <dcterms:created xsi:type="dcterms:W3CDTF">2022-08-15T14:52:18Z</dcterms:created>
  <dcterms:modified xsi:type="dcterms:W3CDTF">2023-03-17T14:36:00Z</dcterms:modified>
</cp:coreProperties>
</file>