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FF9BBC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0" name="9 Imagen" descr="Convite 1 Aninho Menino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1312119"/>
              <a:ext cx="342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93CDDD"/>
                  </a:solidFill>
                </a:rPr>
                <a:t>Nome</a:t>
              </a:r>
              <a:endParaRPr lang="es-AR" sz="4800" b="1" dirty="0">
                <a:solidFill>
                  <a:srgbClr val="93CDDD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3500438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497861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2023-03-17T14:01:20Z</dcterms:modified>
</cp:coreProperties>
</file>