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 1 Aninh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2285992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33115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2023-03-17T14:00:56Z</dcterms:modified>
</cp:coreProperties>
</file>