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BBC"/>
    <a:srgbClr val="FF6600"/>
    <a:srgbClr val="FF85D6"/>
    <a:srgbClr val="00CCFF"/>
    <a:srgbClr val="CC66FF"/>
    <a:srgbClr val="FF66CC"/>
    <a:srgbClr val="75C7FF"/>
    <a:srgbClr val="DA8FFF"/>
    <a:srgbClr val="FF89C4"/>
    <a:srgbClr val="93CDDD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69" autoAdjust="0"/>
    <p:restoredTop sz="94641" autoAdjust="0"/>
  </p:normalViewPr>
  <p:slideViewPr>
    <p:cSldViewPr>
      <p:cViewPr>
        <p:scale>
          <a:sx n="60" d="100"/>
          <a:sy n="60" d="100"/>
        </p:scale>
        <p:origin x="-1372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17/03/2023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  <p:grpSp>
        <p:nvGrpSpPr>
          <p:cNvPr id="15" name="14 Grupo"/>
          <p:cNvGrpSpPr/>
          <p:nvPr/>
        </p:nvGrpSpPr>
        <p:grpSpPr>
          <a:xfrm>
            <a:off x="169702" y="102101"/>
            <a:ext cx="4855474" cy="6653798"/>
            <a:chOff x="169702" y="102101"/>
            <a:chExt cx="4855474" cy="6653798"/>
          </a:xfrm>
        </p:grpSpPr>
        <p:pic>
          <p:nvPicPr>
            <p:cNvPr id="13" name="12 Imagen" descr="convite 1 Aninho Menina 2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02" y="102101"/>
              <a:ext cx="4855474" cy="6653798"/>
            </a:xfrm>
            <a:prstGeom prst="rect">
              <a:avLst/>
            </a:prstGeom>
          </p:spPr>
        </p:pic>
        <p:sp>
          <p:nvSpPr>
            <p:cNvPr id="20" name="19 CuadroTexto"/>
            <p:cNvSpPr txBox="1"/>
            <p:nvPr/>
          </p:nvSpPr>
          <p:spPr>
            <a:xfrm>
              <a:off x="891667" y="2290985"/>
              <a:ext cx="342902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800" b="1" dirty="0" smtClean="0">
                  <a:solidFill>
                    <a:srgbClr val="FF9BBC"/>
                  </a:solidFill>
                </a:rPr>
                <a:t>Nome</a:t>
              </a:r>
              <a:endParaRPr lang="es-AR" sz="4800" b="1" dirty="0">
                <a:solidFill>
                  <a:srgbClr val="FF9BBC"/>
                </a:solidFill>
                <a:latin typeface="+mj-lt"/>
              </a:endParaRPr>
            </a:p>
          </p:txBody>
        </p:sp>
        <p:sp>
          <p:nvSpPr>
            <p:cNvPr id="24" name="23 CuadroTexto"/>
            <p:cNvSpPr txBox="1"/>
            <p:nvPr/>
          </p:nvSpPr>
          <p:spPr>
            <a:xfrm>
              <a:off x="891667" y="4336428"/>
              <a:ext cx="3429024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Editar com os dados </a:t>
              </a:r>
              <a:r>
                <a:rPr lang="pt-BR" sz="1400" dirty="0" smtClean="0"/>
                <a:t>da </a:t>
              </a:r>
              <a:r>
                <a:rPr lang="pt-BR" sz="1400" dirty="0" smtClean="0"/>
                <a:t>sua festa </a:t>
              </a:r>
            </a:p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xxxxxxxxxxxxxxxxxxxxxxxxx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  <a:p>
              <a:pPr algn="ctr"/>
              <a:r>
                <a:rPr lang="es-AR" sz="1400" dirty="0" err="1" smtClean="0"/>
                <a:t>xxx</a:t>
              </a:r>
              <a:r>
                <a:rPr lang="es-AR" sz="1400" dirty="0" smtClean="0"/>
                <a:t> xxxx </a:t>
              </a:r>
              <a:r>
                <a:rPr lang="es-AR" sz="1400" dirty="0" err="1" smtClean="0"/>
                <a:t>xxxxxxxxxxxxxxxx</a:t>
              </a:r>
              <a:endParaRPr lang="es-AR" sz="1400" dirty="0" smtClean="0"/>
            </a:p>
          </p:txBody>
        </p:sp>
        <p:sp>
          <p:nvSpPr>
            <p:cNvPr id="25" name="24 Rectángulo"/>
            <p:cNvSpPr/>
            <p:nvPr/>
          </p:nvSpPr>
          <p:spPr>
            <a:xfrm>
              <a:off x="1388740" y="5769706"/>
              <a:ext cx="2478692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22</Words>
  <Application>Microsoft Office PowerPoint</Application>
  <PresentationFormat>A4 (210 x 297 mm)</PresentationFormat>
  <Paragraphs>8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62</cp:revision>
  <dcterms:created xsi:type="dcterms:W3CDTF">2022-08-15T14:52:18Z</dcterms:created>
  <dcterms:modified xsi:type="dcterms:W3CDTF">2023-03-17T13:59:28Z</dcterms:modified>
</cp:coreProperties>
</file>