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B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3" name="12 Imagen" descr="convite 1 Aninho Menina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5465" y="2428868"/>
              <a:ext cx="3429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FF9BBC"/>
                  </a:solidFill>
                </a:rPr>
                <a:t>Nome</a:t>
              </a:r>
              <a:endParaRPr lang="es-AR" sz="4800" b="1" dirty="0">
                <a:solidFill>
                  <a:srgbClr val="FF9BBC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5465" y="4357694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</a:t>
              </a:r>
              <a:r>
                <a:rPr lang="pt-BR" sz="1400" dirty="0" smtClean="0"/>
                <a:t>da </a:t>
              </a:r>
              <a:r>
                <a:rPr lang="pt-BR" sz="1400" dirty="0" smtClean="0"/>
                <a:t>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52538" y="579097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61</cp:revision>
  <dcterms:created xsi:type="dcterms:W3CDTF">2022-08-15T14:52:18Z</dcterms:created>
  <dcterms:modified xsi:type="dcterms:W3CDTF">2023-03-17T13:59:07Z</dcterms:modified>
</cp:coreProperties>
</file>