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3" name="12 Imagen" descr="convite 1 Aninh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5465" y="1428736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9BBC"/>
                  </a:solidFill>
                </a:rPr>
                <a:t>Nome</a:t>
              </a:r>
              <a:endParaRPr lang="es-AR" sz="48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5465" y="340245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</a:t>
              </a:r>
              <a:r>
                <a:rPr lang="pt-BR" sz="1400" dirty="0" smtClean="0"/>
                <a:t>da </a:t>
              </a:r>
              <a:r>
                <a:rPr lang="pt-BR" sz="1400" dirty="0" smtClean="0"/>
                <a:t>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8357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2023-03-17T13:58:41Z</dcterms:modified>
</cp:coreProperties>
</file>