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B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1 Aninho Menina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1428736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FF9BBC"/>
                  </a:solidFill>
                </a:rPr>
                <a:t>Nome</a:t>
              </a:r>
              <a:endParaRPr lang="es-AR" sz="4800" b="1" dirty="0">
                <a:solidFill>
                  <a:srgbClr val="FF9BBC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340245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</a:t>
              </a:r>
              <a:r>
                <a:rPr lang="pt-BR" sz="1400" dirty="0" smtClean="0"/>
                <a:t>da </a:t>
              </a:r>
              <a:r>
                <a:rPr lang="pt-BR" sz="1400" dirty="0" smtClean="0"/>
                <a:t>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74176" y="476429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2023-03-17T13:58:00Z</dcterms:modified>
</cp:coreProperties>
</file>