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180230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BC"/>
                  </a:solidFill>
                </a:rPr>
                <a:t>Nome</a:t>
              </a:r>
              <a:endParaRPr lang="es-AR" sz="44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3687079"/>
              <a:ext cx="34290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da </a:t>
              </a:r>
              <a:r>
                <a:rPr lang="pt-BR" sz="1400" dirty="0" smtClean="0"/>
                <a:t>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4176" y="512148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2023-03-17T13:57:31Z</dcterms:modified>
</cp:coreProperties>
</file>