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28949"/>
            <a:ext cx="4971298" cy="6800102"/>
            <a:chOff x="166654" y="28949"/>
            <a:chExt cx="4971298" cy="6800102"/>
          </a:xfrm>
        </p:grpSpPr>
        <p:pic>
          <p:nvPicPr>
            <p:cNvPr id="11" name="10 Imagen" descr="convite 1 Aninho Menina Powerpoint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28949"/>
              <a:ext cx="4971298" cy="6800102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1383557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9BBC"/>
                  </a:solidFill>
                </a:rPr>
                <a:t>Nome</a:t>
              </a:r>
              <a:endParaRPr lang="es-AR" sz="48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335756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45614" y="471488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2023-03-17T13:55:36Z</dcterms:modified>
</cp:coreProperties>
</file>