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15/03/2023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2" name="11 Imagen" descr="Convite para Festa Mexicana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95480" y="597874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491056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378393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39721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66FF33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66FF33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57187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 smtClean="0">
                  <a:solidFill>
                    <a:schemeClr val="bg1"/>
                  </a:solidFill>
                  <a:latin typeface="+mj-lt"/>
                </a:rPr>
                <a:t>Venha comemorar com a gente!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2023-03-15T17:51:59Z</dcterms:modified>
</cp:coreProperties>
</file>