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80370" y="102101"/>
            <a:ext cx="4834138" cy="6653798"/>
            <a:chOff x="180370" y="102101"/>
            <a:chExt cx="4834138" cy="6653798"/>
          </a:xfrm>
        </p:grpSpPr>
        <p:pic>
          <p:nvPicPr>
            <p:cNvPr id="11" name="10 Imagen" descr="Convite para Festa Mexicana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370" y="102101"/>
              <a:ext cx="4834138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81100" y="594259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66786" y="498200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66786" y="385536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66786" y="446865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33CC33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33CC33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309662" y="364331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 dirty="0" smtClean="0">
                  <a:latin typeface="+mj-lt"/>
                </a:rPr>
                <a:t>Venha comemorar com a gente!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2023-03-15T17:51:51Z</dcterms:modified>
</cp:coreProperties>
</file>