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2" name="11 Imagen" descr="Convite para Festa Mexicana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81166" y="540723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440371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071810"/>
              <a:ext cx="29289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0000"/>
                  </a:solidFill>
                </a:rPr>
                <a:t>Nome</a:t>
              </a:r>
              <a:endParaRPr lang="es-AR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378619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33CC33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33CC33"/>
                </a:solidFill>
                <a:ea typeface="A little sunshine" pitchFamily="2" charset="0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2023-03-15T17:48:41Z</dcterms:modified>
</cp:coreProperties>
</file>