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para Festa Mexica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594259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498200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385536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446865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36433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 smtClean="0">
                  <a:solidFill>
                    <a:schemeClr val="bg1"/>
                  </a:solidFill>
                  <a:latin typeface="+mj-lt"/>
                </a:rPr>
                <a:t>Venha comemorar com a gente!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2023-03-15T17:51:37Z</dcterms:modified>
</cp:coreProperties>
</file>