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para Festa Mexica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523976" y="540723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4260843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2928934"/>
              <a:ext cx="29289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FF00"/>
                  </a:solidFill>
                </a:rPr>
                <a:t>Nome</a:t>
              </a:r>
              <a:endParaRPr lang="es-AR" sz="48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371475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FF00"/>
                </a:solidFill>
                <a:ea typeface="A little sunshine" pitchFamily="2" charset="0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2023-03-15T17:48:52Z</dcterms:modified>
</cp:coreProperties>
</file>