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digital Dia dos Mor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73394" y="4357694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Convite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600076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2023-03-15T20:37:33Z</dcterms:modified>
</cp:coreProperties>
</file>