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igital Dia dos Mor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73394" y="4143380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Convite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78645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2023-03-15T20:37:05Z</dcterms:modified>
</cp:coreProperties>
</file>