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3394" y="4214818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78645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2023-03-15T20:36:52Z</dcterms:modified>
</cp:coreProperties>
</file>