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Convite digital Dia dos Mort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4" name="23 CuadroTexto"/>
            <p:cNvSpPr txBox="1"/>
            <p:nvPr/>
          </p:nvSpPr>
          <p:spPr>
            <a:xfrm>
              <a:off x="889408" y="3714752"/>
              <a:ext cx="3429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Convite</a:t>
              </a:r>
              <a:endParaRPr lang="pt-B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t-BR" sz="1600" dirty="0" smtClean="0">
                  <a:solidFill>
                    <a:schemeClr val="bg1"/>
                  </a:solidFill>
                </a:rPr>
                <a:t>Editar com os dados da sua festa </a:t>
              </a:r>
            </a:p>
            <a:p>
              <a:pPr algn="ctr"/>
              <a:r>
                <a:rPr lang="pt-BR" sz="16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6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600" dirty="0" smtClean="0">
                  <a:solidFill>
                    <a:schemeClr val="bg1"/>
                  </a:solidFill>
                </a:rPr>
                <a:t> </a:t>
              </a:r>
              <a:r>
                <a:rPr lang="pt-BR" sz="16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6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738" y="540723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56</cp:revision>
  <dcterms:created xsi:type="dcterms:W3CDTF">2022-08-15T14:52:18Z</dcterms:created>
  <dcterms:modified xsi:type="dcterms:W3CDTF">2023-03-15T20:36:17Z</dcterms:modified>
</cp:coreProperties>
</file>