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3" name="12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42926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Dia xx </a:t>
              </a:r>
              <a:r>
                <a:rPr lang="pt-BR" sz="1400" b="1" dirty="0" err="1" smtClean="0"/>
                <a:t>xx</a:t>
              </a:r>
              <a:r>
                <a:rPr lang="pt-BR" sz="1400" b="1" dirty="0" smtClean="0"/>
                <a:t> </a:t>
              </a:r>
              <a:r>
                <a:rPr lang="pt-BR" sz="1400" b="1" dirty="0" err="1" smtClean="0"/>
                <a:t>xx</a:t>
              </a:r>
              <a:r>
                <a:rPr lang="pt-BR" sz="1400" b="1" dirty="0" smtClean="0"/>
                <a:t> , às  XXXX</a:t>
              </a:r>
            </a:p>
            <a:p>
              <a:pPr algn="ctr"/>
              <a:r>
                <a:rPr lang="es-AR" sz="1400" b="1" dirty="0" err="1" smtClean="0"/>
                <a:t>xxxxxxxxx</a:t>
              </a:r>
              <a:endParaRPr lang="es-AR" sz="1400" b="1" dirty="0" smtClean="0"/>
            </a:p>
            <a:p>
              <a:pPr algn="ctr"/>
              <a:r>
                <a:rPr lang="es-AR" sz="1400" b="1" dirty="0" err="1" smtClean="0"/>
                <a:t>xxxxxxxxxxxxxxxxxxxxxxxxx</a:t>
              </a:r>
              <a:endParaRPr lang="es-AR" sz="1400" b="1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35769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9291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414338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2023-02-07T14:52:00Z</dcterms:modified>
</cp:coreProperties>
</file>