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66918" y="588667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52604" y="492608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52604" y="3929066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52604" y="4500570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52604" y="378619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2023-02-07T14:50:01Z</dcterms:modified>
</cp:coreProperties>
</file>