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3" name="12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42926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35769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Nome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92919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414338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2023-02-07T14:49:20Z</dcterms:modified>
</cp:coreProperties>
</file>