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42926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35769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9291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414338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2023-02-07T14:50:30Z</dcterms:modified>
</cp:coreProperties>
</file>