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66FF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Halloween Birthday party Invitation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352567" y="5572140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16614" y="4553372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16614" y="3357562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00"/>
                  </a:solidFill>
                </a:rPr>
                <a:t>Nome</a:t>
              </a:r>
              <a:endParaRPr lang="es-AR" sz="4400" b="1" dirty="0">
                <a:solidFill>
                  <a:srgbClr val="FF66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16614" y="4040026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9966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9966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16614" y="3071810"/>
              <a:ext cx="292895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latin typeface="+mj-lt"/>
                </a:rPr>
                <a:t>Venha comemorar comigo! </a:t>
              </a:r>
              <a:endParaRPr lang="es-AR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33</cp:revision>
  <dcterms:created xsi:type="dcterms:W3CDTF">2022-08-15T14:52:18Z</dcterms:created>
  <dcterms:modified xsi:type="dcterms:W3CDTF">2023-02-07T17:42:05Z</dcterms:modified>
</cp:coreProperties>
</file>