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alloween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52567" y="55721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6614" y="455337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16614" y="335756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</a:rPr>
                <a:t>Nome</a:t>
              </a:r>
              <a:endParaRPr lang="es-AR" sz="44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16614" y="404002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16614" y="3071810"/>
              <a:ext cx="29289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+mj-lt"/>
                </a:rPr>
                <a:t>Venha comemorar comigo! </a:t>
              </a:r>
              <a:endParaRPr lang="es-AR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2023-02-07T17:41:53Z</dcterms:modified>
</cp:coreProperties>
</file>