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66FF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Halloween Birthday party Invitation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31301" y="5572140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095348" y="4553372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095348" y="3357562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00"/>
                  </a:solidFill>
                </a:rPr>
                <a:t>Nome</a:t>
              </a:r>
              <a:endParaRPr lang="es-AR" sz="4400" b="1" dirty="0">
                <a:solidFill>
                  <a:srgbClr val="FF66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095348" y="4040026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9966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9966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095348" y="3071810"/>
              <a:ext cx="29289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latin typeface="+mj-lt"/>
                </a:rPr>
                <a:t>Venha comemorar comigo! </a:t>
              </a:r>
              <a:endParaRPr lang="es-AR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2023-02-07T17:41:38Z</dcterms:modified>
</cp:coreProperties>
</file>