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54616" y="6572272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2" name="21 Imagen" descr="Invitación de cumpleaños de cerveza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1020917" y="3549851"/>
              <a:ext cx="3432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600" b="1" dirty="0" smtClean="0">
                  <a:latin typeface="Times New Roman" pitchFamily="18" charset="0"/>
                  <a:cs typeface="Times New Roman" pitchFamily="18" charset="0"/>
                </a:rPr>
                <a:t>XX Anos</a:t>
              </a:r>
              <a:endParaRPr lang="es-AR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020917" y="2437463"/>
              <a:ext cx="3429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BOTECO XX</a:t>
              </a:r>
              <a:endParaRPr lang="es-AR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020917" y="2937529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C000"/>
                  </a:solidFill>
                  <a:latin typeface="Times New Roman" pitchFamily="18" charset="0"/>
                  <a:ea typeface="A little sunshine" pitchFamily="2" charset="0"/>
                  <a:cs typeface="Times New Roman" pitchFamily="18" charset="0"/>
                </a:rPr>
                <a:t>NOME</a:t>
              </a:r>
              <a:endParaRPr lang="es-AR" sz="4000" b="1" dirty="0">
                <a:solidFill>
                  <a:srgbClr val="FFC000"/>
                </a:solidFill>
                <a:latin typeface="Times New Roman" pitchFamily="18" charset="0"/>
                <a:ea typeface="A little sunshine" pitchFamily="2" charset="0"/>
                <a:cs typeface="Times New Roman" pitchFamily="18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20917" y="4264231"/>
              <a:ext cx="34290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smtClean="0"/>
                <a:t>Editar </a:t>
              </a:r>
              <a:r>
                <a:rPr lang="es-AR" sz="1600" i="1" dirty="0" err="1" smtClean="0"/>
                <a:t>com</a:t>
              </a:r>
              <a:r>
                <a:rPr lang="es-AR" sz="1600" i="1" dirty="0" smtClean="0"/>
                <a:t> os dados da </a:t>
              </a:r>
              <a:r>
                <a:rPr lang="es-AR" sz="1600" i="1" dirty="0" err="1" smtClean="0"/>
                <a:t>sua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festa</a:t>
              </a:r>
              <a:r>
                <a:rPr lang="es-AR" sz="1600" i="1" dirty="0" smtClean="0"/>
                <a:t> </a:t>
              </a:r>
            </a:p>
            <a:p>
              <a:pPr algn="ctr"/>
              <a:r>
                <a:rPr lang="es-AR" sz="1600" i="1" dirty="0" err="1" smtClean="0"/>
                <a:t>Dia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, </a:t>
              </a:r>
              <a:r>
                <a:rPr lang="es-AR" sz="1600" i="1" dirty="0" err="1" smtClean="0"/>
                <a:t>às</a:t>
              </a:r>
              <a:r>
                <a:rPr lang="es-AR" sz="1600" i="1" dirty="0" smtClean="0"/>
                <a:t>  XXXX</a:t>
              </a:r>
            </a:p>
            <a:p>
              <a:pPr algn="ctr"/>
              <a:r>
                <a:rPr lang="es-AR" sz="1600" i="1" dirty="0" err="1" smtClean="0"/>
                <a:t>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xxxxxxxxxxxxxxxxxxxxx</a:t>
              </a:r>
              <a:endParaRPr lang="es-AR" sz="1600" i="1" dirty="0" smtClean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08283" y="533580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20</cp:revision>
  <dcterms:created xsi:type="dcterms:W3CDTF">2022-08-15T14:52:18Z</dcterms:created>
  <dcterms:modified xsi:type="dcterms:W3CDTF">2023-03-03T21:47:47Z</dcterms:modified>
</cp:coreProperties>
</file>