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Invitación de cumpleaños de cerveza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85681" y="2335405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85681" y="1223017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85681" y="172308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85681" y="3049785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73047" y="412135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2023-03-03T21:47:17Z</dcterms:modified>
</cp:coreProperties>
</file>