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2" name="21 Imagen" descr="Invitación de cumpleaños de cerveza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85681" y="2335405"/>
              <a:ext cx="3432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 dirty="0" smtClean="0">
                  <a:latin typeface="Times New Roman" pitchFamily="18" charset="0"/>
                  <a:cs typeface="Times New Roman" pitchFamily="18" charset="0"/>
                </a:rPr>
                <a:t>XX Anos</a:t>
              </a:r>
              <a:endParaRPr lang="es-AR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85681" y="1223017"/>
              <a:ext cx="3429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BOTECO XX</a:t>
              </a:r>
              <a:endParaRPr lang="es-AR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85681" y="1723083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Times New Roman" pitchFamily="18" charset="0"/>
                  <a:ea typeface="A little sunshine" pitchFamily="2" charset="0"/>
                  <a:cs typeface="Times New Roman" pitchFamily="18" charset="0"/>
                </a:rPr>
                <a:t>NOME</a:t>
              </a:r>
              <a:endParaRPr lang="es-AR" sz="4000" b="1" dirty="0">
                <a:solidFill>
                  <a:srgbClr val="FFC000"/>
                </a:solidFill>
                <a:latin typeface="Times New Roman" pitchFamily="18" charset="0"/>
                <a:ea typeface="A little sunshine" pitchFamily="2" charset="0"/>
                <a:cs typeface="Times New Roman" pitchFamily="18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885681" y="3049785"/>
              <a:ext cx="34290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/>
                <a:t>Editar </a:t>
              </a:r>
              <a:r>
                <a:rPr lang="es-AR" sz="1600" i="1" dirty="0" err="1" smtClean="0"/>
                <a:t>com</a:t>
              </a:r>
              <a:r>
                <a:rPr lang="es-AR" sz="1600" i="1" dirty="0" smtClean="0"/>
                <a:t> os dados da </a:t>
              </a:r>
              <a:r>
                <a:rPr lang="es-AR" sz="1600" i="1" dirty="0" err="1" smtClean="0"/>
                <a:t>sua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festa</a:t>
              </a:r>
              <a:r>
                <a:rPr lang="es-AR" sz="1600" i="1" dirty="0" smtClean="0"/>
                <a:t> </a:t>
              </a:r>
            </a:p>
            <a:p>
              <a:pPr algn="ctr"/>
              <a:r>
                <a:rPr lang="es-AR" sz="1600" i="1" dirty="0" err="1" smtClean="0"/>
                <a:t>Dia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, </a:t>
              </a:r>
              <a:r>
                <a:rPr lang="es-AR" sz="1600" i="1" dirty="0" err="1" smtClean="0"/>
                <a:t>às</a:t>
              </a:r>
              <a:r>
                <a:rPr lang="es-AR" sz="1600" i="1" dirty="0" smtClean="0"/>
                <a:t>  XXXX</a:t>
              </a:r>
            </a:p>
            <a:p>
              <a:pPr algn="ctr"/>
              <a:r>
                <a:rPr lang="es-AR" sz="1600" i="1" dirty="0" err="1" smtClean="0"/>
                <a:t>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xxxxxxxxxxxxxxxxxxxxx</a:t>
              </a:r>
              <a:endParaRPr lang="es-AR" sz="1600" i="1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373047" y="412135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2023-03-03T21:47:06Z</dcterms:modified>
</cp:coreProperties>
</file>