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15000" y="3713038"/>
              <a:ext cx="343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XX Anos</a:t>
              </a:r>
              <a:endParaRPr lang="es-A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15000" y="260065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BOTECO XX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15000" y="3100716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chemeClr val="bg1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15000" y="4427418"/>
              <a:ext cx="3429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Editar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com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os dados da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sua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festa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Dia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,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às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XXXX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299401" y="56198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2023-03-03T21:46:19Z</dcterms:modified>
</cp:coreProperties>
</file>