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Invitación de cumpleaños de cervez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020917" y="3612694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20917" y="2500306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020917" y="300037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20917" y="4327074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8283" y="539864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2023-03-03T21:48:04Z</dcterms:modified>
</cp:coreProperties>
</file>