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CC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D11A6-0A79-4A1E-A656-BD552AFDAC78}" type="datetimeFigureOut">
              <a:rPr lang="es-ES" smtClean="0"/>
              <a:pPr/>
              <a:t>15/03/2023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93A02-D4F7-4E07-A3D4-17645C4D1CF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15/03/2023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15/03/2023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15/03/2023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15/03/2023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15/03/2023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15/03/2023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15/03/2023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23" name="22 Grupo"/>
          <p:cNvGrpSpPr/>
          <p:nvPr/>
        </p:nvGrpSpPr>
        <p:grpSpPr>
          <a:xfrm>
            <a:off x="171924" y="102101"/>
            <a:ext cx="4861570" cy="6653798"/>
            <a:chOff x="171924" y="102101"/>
            <a:chExt cx="4861570" cy="6653798"/>
          </a:xfrm>
        </p:grpSpPr>
        <p:pic>
          <p:nvPicPr>
            <p:cNvPr id="17" name="16 Imagen" descr="Invitaciones de Flork para editar 9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1924" y="102101"/>
              <a:ext cx="4861570" cy="6653798"/>
            </a:xfrm>
            <a:prstGeom prst="rect">
              <a:avLst/>
            </a:prstGeom>
          </p:spPr>
        </p:pic>
        <p:sp>
          <p:nvSpPr>
            <p:cNvPr id="18" name="17 CuadroTexto"/>
            <p:cNvSpPr txBox="1"/>
            <p:nvPr/>
          </p:nvSpPr>
          <p:spPr>
            <a:xfrm>
              <a:off x="893734" y="3526697"/>
              <a:ext cx="34320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800" b="1" dirty="0" smtClean="0">
                  <a:latin typeface="Times New Roman" pitchFamily="18" charset="0"/>
                  <a:cs typeface="Times New Roman" pitchFamily="18" charset="0"/>
                </a:rPr>
                <a:t>Nome</a:t>
              </a:r>
              <a:endParaRPr lang="es-AR" sz="4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893734" y="2786058"/>
              <a:ext cx="342902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200" b="1" dirty="0" smtClean="0">
                  <a:latin typeface="Times New Roman" pitchFamily="18" charset="0"/>
                  <a:cs typeface="Times New Roman" pitchFamily="18" charset="0"/>
                </a:rPr>
                <a:t>Vamos Comemorar!</a:t>
              </a:r>
              <a:endParaRPr lang="es-AR" sz="2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893734" y="3181649"/>
              <a:ext cx="34290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dirty="0" smtClean="0">
                  <a:solidFill>
                    <a:srgbClr val="FFC000"/>
                  </a:solidFill>
                  <a:latin typeface="Arial Black" pitchFamily="34" charset="0"/>
                  <a:ea typeface="A little sunshine" pitchFamily="2" charset="0"/>
                </a:rPr>
                <a:t>Meus </a:t>
              </a:r>
              <a:r>
                <a:rPr lang="es-AR" sz="2800" dirty="0" smtClean="0">
                  <a:solidFill>
                    <a:srgbClr val="FFC000"/>
                  </a:solidFill>
                  <a:latin typeface="Arial Black" pitchFamily="34" charset="0"/>
                  <a:ea typeface="A little sunshine" pitchFamily="2" charset="0"/>
                </a:rPr>
                <a:t>XX </a:t>
              </a:r>
              <a:r>
                <a:rPr lang="es-AR" sz="2800" dirty="0" smtClean="0">
                  <a:solidFill>
                    <a:srgbClr val="FFC000"/>
                  </a:solidFill>
                  <a:latin typeface="Arial Black" pitchFamily="34" charset="0"/>
                  <a:ea typeface="A little sunshine" pitchFamily="2" charset="0"/>
                </a:rPr>
                <a:t>Anos</a:t>
              </a:r>
              <a:endParaRPr lang="es-AR" sz="2800" dirty="0">
                <a:solidFill>
                  <a:srgbClr val="FFC000"/>
                </a:solidFill>
                <a:latin typeface="Arial Black" pitchFamily="34" charset="0"/>
                <a:ea typeface="A little sunshine" pitchFamily="2" charset="0"/>
              </a:endParaRPr>
            </a:p>
          </p:txBody>
        </p:sp>
        <p:sp>
          <p:nvSpPr>
            <p:cNvPr id="21" name="20 CuadroTexto"/>
            <p:cNvSpPr txBox="1"/>
            <p:nvPr/>
          </p:nvSpPr>
          <p:spPr>
            <a:xfrm>
              <a:off x="893734" y="4332281"/>
              <a:ext cx="342902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400" i="1" dirty="0" smtClean="0"/>
                <a:t>Editar </a:t>
              </a:r>
              <a:r>
                <a:rPr lang="es-AR" sz="1400" i="1" dirty="0" err="1" smtClean="0"/>
                <a:t>com</a:t>
              </a:r>
              <a:r>
                <a:rPr lang="es-AR" sz="1400" i="1" dirty="0" smtClean="0"/>
                <a:t> os dados da </a:t>
              </a:r>
              <a:r>
                <a:rPr lang="es-AR" sz="1400" i="1" dirty="0" err="1" smtClean="0"/>
                <a:t>sua</a:t>
              </a:r>
              <a:r>
                <a:rPr lang="es-AR" sz="1400" i="1" dirty="0" smtClean="0"/>
                <a:t> </a:t>
              </a:r>
              <a:r>
                <a:rPr lang="es-AR" sz="1400" i="1" dirty="0" err="1" smtClean="0"/>
                <a:t>festa</a:t>
              </a:r>
              <a:r>
                <a:rPr lang="es-AR" sz="1400" i="1" dirty="0" smtClean="0"/>
                <a:t> </a:t>
              </a:r>
            </a:p>
            <a:p>
              <a:pPr algn="ctr"/>
              <a:r>
                <a:rPr lang="es-AR" sz="1400" i="1" dirty="0" err="1" smtClean="0"/>
                <a:t>Dia</a:t>
              </a:r>
              <a:r>
                <a:rPr lang="es-AR" sz="1400" i="1" dirty="0" smtClean="0"/>
                <a:t> </a:t>
              </a:r>
              <a:r>
                <a:rPr lang="es-AR" sz="1400" i="1" dirty="0" err="1" smtClean="0"/>
                <a:t>xx</a:t>
              </a:r>
              <a:r>
                <a:rPr lang="es-AR" sz="1400" i="1" dirty="0" smtClean="0"/>
                <a:t> </a:t>
              </a:r>
              <a:r>
                <a:rPr lang="es-AR" sz="1400" i="1" dirty="0" err="1" smtClean="0"/>
                <a:t>xx</a:t>
              </a:r>
              <a:r>
                <a:rPr lang="es-AR" sz="1400" i="1" dirty="0" smtClean="0"/>
                <a:t> </a:t>
              </a:r>
              <a:r>
                <a:rPr lang="es-AR" sz="1400" i="1" dirty="0" err="1" smtClean="0"/>
                <a:t>xx</a:t>
              </a:r>
              <a:r>
                <a:rPr lang="es-AR" sz="1400" i="1" dirty="0" smtClean="0"/>
                <a:t> , </a:t>
              </a:r>
              <a:r>
                <a:rPr lang="es-AR" sz="1400" i="1" dirty="0" err="1" smtClean="0"/>
                <a:t>às</a:t>
              </a:r>
              <a:r>
                <a:rPr lang="es-AR" sz="1400" i="1" dirty="0" smtClean="0"/>
                <a:t>  XXXX</a:t>
              </a:r>
            </a:p>
            <a:p>
              <a:pPr algn="ctr"/>
              <a:r>
                <a:rPr lang="es-AR" sz="1400" i="1" dirty="0" err="1" smtClean="0"/>
                <a:t>xxxxxxxxxxxxxx</a:t>
              </a:r>
              <a:endParaRPr lang="es-AR" sz="1400" i="1" dirty="0" smtClean="0"/>
            </a:p>
            <a:p>
              <a:pPr algn="ctr"/>
              <a:r>
                <a:rPr lang="es-AR" sz="1400" i="1" dirty="0" err="1" smtClean="0"/>
                <a:t>xxxxxxxxxxxxxxxxxxxxx</a:t>
              </a:r>
              <a:endParaRPr lang="es-AR" sz="1400" i="1" dirty="0" smtClean="0"/>
            </a:p>
          </p:txBody>
        </p:sp>
        <p:sp>
          <p:nvSpPr>
            <p:cNvPr id="22" name="21 Rectángulo"/>
            <p:cNvSpPr/>
            <p:nvPr/>
          </p:nvSpPr>
          <p:spPr>
            <a:xfrm>
              <a:off x="1523976" y="5366579"/>
              <a:ext cx="215616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200" b="1" dirty="0" smtClean="0"/>
                <a:t>www.convitedeaniversario.net</a:t>
              </a:r>
              <a:endParaRPr lang="es-AR" sz="12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25</Words>
  <Application>Microsoft Office PowerPoint</Application>
  <PresentationFormat>A4 (210 x 297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40</cp:revision>
  <dcterms:created xsi:type="dcterms:W3CDTF">2022-08-15T14:52:18Z</dcterms:created>
  <dcterms:modified xsi:type="dcterms:W3CDTF">2023-03-15T14:20:18Z</dcterms:modified>
</cp:coreProperties>
</file>