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6215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69548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58513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19654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36556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2023-03-15T14:16:37Z</dcterms:modified>
</cp:coreProperties>
</file>