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568498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75892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64857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</a:rPr>
                <a:t>Nome</a:t>
              </a:r>
              <a:endParaRPr lang="es-AR" sz="44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25998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42900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2023-03-15T14:16:16Z</dcterms:modified>
</cp:coreProperties>
</file>