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70362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7775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66721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27861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44763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2023-03-15T14:15:51Z</dcterms:modified>
</cp:coreProperties>
</file>