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Flo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66852" y="569299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452538" y="4766927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452538" y="365657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99"/>
                  </a:solidFill>
                </a:rPr>
                <a:t>Nome</a:t>
              </a:r>
              <a:endParaRPr lang="es-AR" sz="4400" b="1" dirty="0">
                <a:solidFill>
                  <a:srgbClr val="FF3399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452538" y="4267983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452538" y="342136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2023-03-15T14:15:20Z</dcterms:modified>
</cp:coreProperties>
</file>