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71924" y="102101"/>
            <a:ext cx="4861570" cy="6653798"/>
            <a:chOff x="171924" y="102101"/>
            <a:chExt cx="4861570" cy="6653798"/>
          </a:xfrm>
        </p:grpSpPr>
        <p:pic>
          <p:nvPicPr>
            <p:cNvPr id="17" name="16 Imagen" descr="Invitaciones de Flork para editar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808670" y="349479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808670" y="2754159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2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08670" y="3149750"/>
              <a:ext cx="3429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Meus </a:t>
              </a:r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XX </a:t>
              </a:r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Anos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808670" y="4300382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i="1" dirty="0" smtClean="0"/>
                <a:t>Editar </a:t>
              </a:r>
              <a:r>
                <a:rPr lang="es-AR" sz="1400" i="1" dirty="0" err="1" smtClean="0"/>
                <a:t>com</a:t>
              </a:r>
              <a:r>
                <a:rPr lang="es-AR" sz="1400" i="1" dirty="0" smtClean="0"/>
                <a:t> os dados da </a:t>
              </a:r>
              <a:r>
                <a:rPr lang="es-AR" sz="1400" i="1" dirty="0" err="1" smtClean="0"/>
                <a:t>sua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festa</a:t>
              </a:r>
              <a:r>
                <a:rPr lang="es-AR" sz="1400" i="1" dirty="0" smtClean="0"/>
                <a:t> </a:t>
              </a:r>
            </a:p>
            <a:p>
              <a:pPr algn="ctr"/>
              <a:r>
                <a:rPr lang="es-AR" sz="1400" i="1" dirty="0" err="1" smtClean="0"/>
                <a:t>Dia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, </a:t>
              </a:r>
              <a:r>
                <a:rPr lang="es-AR" sz="1400" i="1" dirty="0" err="1" smtClean="0"/>
                <a:t>às</a:t>
              </a:r>
              <a:r>
                <a:rPr lang="es-AR" sz="1400" i="1" dirty="0" smtClean="0"/>
                <a:t>  XXXX</a:t>
              </a:r>
            </a:p>
            <a:p>
              <a:pPr algn="ctr"/>
              <a:r>
                <a:rPr lang="es-AR" sz="1400" i="1" dirty="0" err="1" smtClean="0"/>
                <a:t>xxxxxxxxxxxxxx</a:t>
              </a:r>
              <a:endParaRPr lang="es-AR" sz="1400" i="1" dirty="0" smtClean="0"/>
            </a:p>
            <a:p>
              <a:pPr algn="ctr"/>
              <a:r>
                <a:rPr lang="es-AR" sz="1400" i="1" dirty="0" err="1" smtClean="0"/>
                <a:t>xxxxxxxxxxxxxxxxxxxxx</a:t>
              </a:r>
              <a:endParaRPr lang="es-AR" sz="1400" i="1" dirty="0" smtClean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438912" y="5334680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2023-03-15T14:20:52Z</dcterms:modified>
</cp:coreProperties>
</file>