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566372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56025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44990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06130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21468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2023-03-15T14:14:39Z</dcterms:modified>
</cp:coreProperties>
</file>