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spedida Solteir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00725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379307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20667" y="507895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2023-03-16T18:12:31Z</dcterms:modified>
</cp:coreProperties>
</file>