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0" name="9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9" name="8 Imagen" descr="Convite Despedida Solteira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028519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latin typeface="Times New Roman" pitchFamily="18" charset="0"/>
                  <a:cs typeface="Times New Roman" pitchFamily="18" charset="0"/>
                </a:rPr>
                <a:t>Nome</a:t>
              </a:r>
              <a:endParaRPr lang="es-AR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3814337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20667" y="510022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59</cp:revision>
  <dcterms:created xsi:type="dcterms:W3CDTF">2022-08-15T14:52:18Z</dcterms:created>
  <dcterms:modified xsi:type="dcterms:W3CDTF">2023-03-16T18:12:16Z</dcterms:modified>
</cp:coreProperties>
</file>