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spedida Solteir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85673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64255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49284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2023-03-16T18:11:26Z</dcterms:modified>
</cp:coreProperties>
</file>