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spedida Solteir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286437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365019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1733" y="493607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2023-03-16T18:11:10Z</dcterms:modified>
</cp:coreProperties>
</file>