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952604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738290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38290" y="368171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FF00"/>
                  </a:solidFill>
                </a:rPr>
                <a:t>Nome</a:t>
              </a:r>
              <a:endParaRPr lang="es-AR" sz="4000" b="1" dirty="0">
                <a:solidFill>
                  <a:srgbClr val="00FF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738290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738290" y="353883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40</cp:revision>
  <dcterms:created xsi:type="dcterms:W3CDTF">2022-08-15T14:52:18Z</dcterms:created>
  <dcterms:modified xsi:type="dcterms:W3CDTF">2023-02-06T22:24:37Z</dcterms:modified>
</cp:coreProperties>
</file>