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Toy Story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31645" y="245964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95692" y="154883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95692" y="47914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95692" y="1101557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95692" y="28572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33</cp:revision>
  <dcterms:created xsi:type="dcterms:W3CDTF">2022-08-15T14:52:18Z</dcterms:created>
  <dcterms:modified xsi:type="dcterms:W3CDTF">2023-02-06T22:24:02Z</dcterms:modified>
</cp:coreProperties>
</file>