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Toy Story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117119" y="245964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154883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7914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110155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28572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2023-02-06T22:23:25Z</dcterms:modified>
</cp:coreProperties>
</file>