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1905" y="279556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1884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81507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143748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62165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2023-02-06T22:22:17Z</dcterms:modified>
</cp:coreProperties>
</file>