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581723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90642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83673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459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2023-02-06T22:21:54Z</dcterms:modified>
</cp:coreProperties>
</file>