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281683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190602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83633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145874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64291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2023-02-06T22:21:29Z</dcterms:modified>
</cp:coreProperties>
</file>